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5" r:id="rId9"/>
    <p:sldId id="261" r:id="rId10"/>
    <p:sldId id="264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642918"/>
            <a:ext cx="4429156" cy="30226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«Мой успешный проект по работе с родителями </a:t>
            </a:r>
            <a:r>
              <a:rPr lang="ru-RU" i="1" dirty="0" smtClean="0"/>
              <a:t>«</a:t>
            </a:r>
            <a:r>
              <a:rPr lang="ru-RU" b="1" i="1" dirty="0" smtClean="0"/>
              <a:t>Вместе </a:t>
            </a:r>
            <a:r>
              <a:rPr lang="ru-RU" b="1" i="1" smtClean="0"/>
              <a:t>дружная семья- детский </a:t>
            </a:r>
            <a:r>
              <a:rPr lang="ru-RU" b="1" i="1" dirty="0" smtClean="0"/>
              <a:t>сад, родители и я</a:t>
            </a:r>
            <a:r>
              <a:rPr lang="ru-RU" i="1" dirty="0" smtClean="0"/>
              <a:t>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\Новая папка\IMG_0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7"/>
            <a:ext cx="3643338" cy="3000396"/>
          </a:xfrm>
          <a:prstGeom prst="rect">
            <a:avLst/>
          </a:prstGeom>
          <a:noFill/>
        </p:spPr>
      </p:pic>
      <p:pic>
        <p:nvPicPr>
          <p:cNvPr id="2051" name="Picture 3" descr="G:\фото\Новая папка\P91101-100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214686"/>
            <a:ext cx="4691095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Выставки  подделок, рисунков вручение грамот.</a:t>
            </a:r>
            <a:endParaRPr lang="ru-RU" dirty="0"/>
          </a:p>
        </p:txBody>
      </p:sp>
      <p:pic>
        <p:nvPicPr>
          <p:cNvPr id="6" name="Рисунок 5" descr="C:\Users\Магнат\Desktop\IMG_E8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27172">
            <a:off x="671900" y="1101775"/>
            <a:ext cx="2714644" cy="203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агнат\Desktop\IMG-20190923-WA00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5131">
            <a:off x="5459612" y="654641"/>
            <a:ext cx="3111991" cy="270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Магнат\Desktop\P90315-1513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7389">
            <a:off x="1020794" y="3776087"/>
            <a:ext cx="3071835" cy="200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Магнат\Desktop\IMG-20200310-WA00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90960">
            <a:off x="4872857" y="3860540"/>
            <a:ext cx="3300109" cy="192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гнат\Desktop\IMG-20200310-WA00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3427418" cy="304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Магнат\Desktop\IMG-20200310-WA00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71480"/>
            <a:ext cx="2739813" cy="278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Магнат\Desktop\IMG_E80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643314"/>
            <a:ext cx="5357850" cy="292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*Использование разнообразных форм работы с семьями воспитанников детского сада дает положительные результаты.</a:t>
            </a:r>
          </a:p>
          <a:p>
            <a:pPr>
              <a:buNone/>
            </a:pPr>
            <a:r>
              <a:rPr lang="ru-RU" dirty="0" smtClean="0"/>
              <a:t>*Вовлечение в педагогическую деятельность родителей , заинтересованное участие в </a:t>
            </a:r>
            <a:r>
              <a:rPr lang="ru-RU" dirty="0" err="1" smtClean="0"/>
              <a:t>воспитательно</a:t>
            </a:r>
            <a:r>
              <a:rPr lang="ru-RU" dirty="0" smtClean="0"/>
              <a:t> - образовательном процессе важно не потому, что это хочет воспитатель , а потому что это необходимо для развития их собственного ребенка.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АКТУАЛЬНОСТЬ</a:t>
            </a:r>
          </a:p>
          <a:p>
            <a:r>
              <a:rPr lang="ru-RU" sz="1400" dirty="0" smtClean="0"/>
              <a:t>На сегодня взаимодействие ДОУ с родителями является важной составной частью в работе по преодолению трудностей в развитии и воспитании дошкольников. Только в тесном сотрудничестве, на взаимопонимании педагогов и родителей можно добиться высоких результатов</a:t>
            </a:r>
            <a:r>
              <a:rPr lang="ru-RU" sz="16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33265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Паспорт проекта: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14311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ВИД ПРОЕКТА : </a:t>
            </a:r>
            <a:r>
              <a:rPr lang="ru-RU" sz="1400" dirty="0" smtClean="0"/>
              <a:t>Информационно </a:t>
            </a:r>
            <a:r>
              <a:rPr lang="ru-RU" sz="1400" dirty="0" err="1" smtClean="0"/>
              <a:t>практико</a:t>
            </a:r>
            <a:r>
              <a:rPr lang="ru-RU" sz="1400" dirty="0" smtClean="0"/>
              <a:t> – ориентированный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708920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Участники</a:t>
            </a:r>
            <a:r>
              <a:rPr lang="ru-RU" sz="1400" dirty="0" smtClean="0"/>
              <a:t>: Родители ,дети ,воспитатель.</a:t>
            </a:r>
            <a:endParaRPr lang="ru-RU" sz="1400" dirty="0"/>
          </a:p>
        </p:txBody>
      </p:sp>
      <p:pic>
        <p:nvPicPr>
          <p:cNvPr id="8" name="Рисунок 7" descr="24f3075f2db108706f9d36547387309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356992"/>
            <a:ext cx="4747511" cy="2964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4168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ПРОБЛЕМА</a:t>
            </a:r>
          </a:p>
          <a:p>
            <a:r>
              <a:rPr lang="ru-RU" sz="1400" dirty="0" smtClean="0"/>
              <a:t>Проблема взаимодействия детского сада с семьёй всегда была актуальной и трудной. Актуальной, потому что участие родителей в жизни своих детей помогает им увидеть многое, а трудное, потому что все родители разные, к ним, как и к детям, нужен особый подход. Работая с родителями, мы помогаем им увидеть отличие детского мира от мира взрослых, преодолеть авторитарно отношение к ребёнку, относиться к нему, как равному к себе и понимать, что недопустимо сравнивать его с другими детьми.</a:t>
            </a:r>
          </a:p>
          <a:p>
            <a:endParaRPr lang="ru-RU" sz="1600" dirty="0"/>
          </a:p>
        </p:txBody>
      </p:sp>
      <p:pic>
        <p:nvPicPr>
          <p:cNvPr id="5" name="Рисунок 4" descr="C:\Users\Магнат\Desktop\XWVE309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2214554"/>
            <a:ext cx="594042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/>
              <a:t>Цель проекта: </a:t>
            </a:r>
            <a:r>
              <a:rPr lang="ru-RU" sz="1400" dirty="0" smtClean="0"/>
              <a:t>вовлечение семьи в единое образовательное пространство, повышение психолого-педагогической компетентности родителей в вопросах </a:t>
            </a:r>
            <a:r>
              <a:rPr lang="ru-RU" sz="1400" dirty="0" err="1" smtClean="0"/>
              <a:t>детско</a:t>
            </a:r>
            <a:r>
              <a:rPr lang="ru-RU" sz="1400" dirty="0" smtClean="0"/>
              <a:t>- родительских отношений.</a:t>
            </a:r>
          </a:p>
          <a:p>
            <a:r>
              <a:rPr lang="ru-RU" sz="1400" b="1" dirty="0" smtClean="0"/>
              <a:t>Задачи для педагогов детского сада:</a:t>
            </a:r>
          </a:p>
          <a:p>
            <a:r>
              <a:rPr lang="ru-RU" sz="1400" dirty="0" smtClean="0"/>
              <a:t>• Воспитание уважения к детству и родителям;</a:t>
            </a:r>
          </a:p>
          <a:p>
            <a:r>
              <a:rPr lang="ru-RU" sz="1400" dirty="0" smtClean="0"/>
              <a:t>• Взаимодействие с родителями для изучения их семейной микросреды;</a:t>
            </a:r>
          </a:p>
          <a:p>
            <a:r>
              <a:rPr lang="ru-RU" sz="1400" dirty="0" smtClean="0"/>
              <a:t>• Повышение и содействие общей культуры семьи и психолого-педагогической компетентности родителей;</a:t>
            </a:r>
          </a:p>
          <a:p>
            <a:r>
              <a:rPr lang="ru-RU" sz="1400" dirty="0" smtClean="0"/>
              <a:t>• Оказание практической и теоретической помощи родителям воспитанников через трансляцию основ теоретических знаний и формирование умений и навыков практической работы с детьми;</a:t>
            </a:r>
          </a:p>
          <a:p>
            <a:r>
              <a:rPr lang="ru-RU" sz="1400" dirty="0" smtClean="0"/>
              <a:t>• Установление доверительных и партнерских отношений с родителями;</a:t>
            </a:r>
          </a:p>
          <a:p>
            <a:r>
              <a:rPr lang="ru-RU" sz="1400" dirty="0" smtClean="0"/>
              <a:t>• Объединение усилий для развития и воспитания детей;</a:t>
            </a:r>
          </a:p>
          <a:p>
            <a:r>
              <a:rPr lang="ru-RU" sz="1400" dirty="0" smtClean="0"/>
              <a:t>• Повышение педагогической культуры родителей в вопросах развития и воспитания детей;</a:t>
            </a:r>
          </a:p>
          <a:p>
            <a:r>
              <a:rPr lang="ru-RU" sz="1400" dirty="0" smtClean="0"/>
              <a:t>• Привлечение взрослых к совместной деятельности с детьми. </a:t>
            </a:r>
          </a:p>
          <a:p>
            <a:r>
              <a:rPr lang="ru-RU" sz="1400" b="1" dirty="0" smtClean="0"/>
              <a:t>Задачи для родителей </a:t>
            </a:r>
            <a:r>
              <a:rPr lang="ru-RU" sz="1400" b="1" i="1" dirty="0" smtClean="0"/>
              <a:t>(семьи воспитанников)</a:t>
            </a:r>
            <a:r>
              <a:rPr lang="ru-RU" sz="1400" b="1" dirty="0" smtClean="0"/>
              <a:t>:</a:t>
            </a:r>
          </a:p>
          <a:p>
            <a:r>
              <a:rPr lang="ru-RU" sz="1400" dirty="0" smtClean="0"/>
              <a:t>• Совершенствование взаимодействия взрослого и ребенка.</a:t>
            </a:r>
          </a:p>
          <a:p>
            <a:r>
              <a:rPr lang="ru-RU" sz="1400" dirty="0" smtClean="0"/>
              <a:t>• Формирование позиции сотрудничества, умения организовывать и осуществлять детскую деятельность.</a:t>
            </a:r>
          </a:p>
          <a:p>
            <a:r>
              <a:rPr lang="ru-RU" sz="1400" dirty="0" smtClean="0"/>
              <a:t>• Наполнение жизни семьи созидательной энергией.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Этапы реализации проекта:</a:t>
            </a:r>
            <a:endParaRPr lang="ru-RU" dirty="0" smtClean="0"/>
          </a:p>
          <a:p>
            <a:r>
              <a:rPr lang="ru-RU" b="1" dirty="0" smtClean="0"/>
              <a:t>1 этап. Подготовительный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1340768"/>
            <a:ext cx="6552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Консультативно - рекомендательная работа: уголок для родителей,  папки- передвижки; газета для родителей;  доска объявлений.</a:t>
            </a:r>
          </a:p>
          <a:p>
            <a:r>
              <a:rPr lang="ru-RU" sz="1400" dirty="0" smtClean="0"/>
              <a:t>- Практические занятия для родителей: тематические выставки,  визиты в группу.</a:t>
            </a:r>
          </a:p>
          <a:p>
            <a:pPr>
              <a:buFontTx/>
              <a:buChar char="-"/>
            </a:pPr>
            <a:r>
              <a:rPr lang="ru-RU" sz="1400" dirty="0" smtClean="0"/>
              <a:t>Совместная работа родителей, детей, педагогов: мастерские, выставка детских работ, беседы с детьми, участие в совместных проектах, родительские собрания.</a:t>
            </a:r>
          </a:p>
          <a:p>
            <a:r>
              <a:rPr lang="ru-RU" sz="1400" dirty="0" smtClean="0"/>
              <a:t>- Консультативно- рекомендательная работа: беседа, консультация.</a:t>
            </a:r>
          </a:p>
          <a:p>
            <a:pPr>
              <a:buFontTx/>
              <a:buChar char="-"/>
            </a:pPr>
            <a:r>
              <a:rPr lang="ru-RU" sz="1400" dirty="0" smtClean="0"/>
              <a:t>Совместная работа родителей, детей, педагогов: экскурсии, традиции, развлечения,  : День матери,  </a:t>
            </a:r>
            <a:r>
              <a:rPr lang="ru-RU" sz="1400" dirty="0" err="1" smtClean="0"/>
              <a:t>Навруз</a:t>
            </a:r>
            <a:r>
              <a:rPr lang="ru-RU" sz="1400" dirty="0" smtClean="0"/>
              <a:t> Байрам, Новый год, 8 марта,  досуги, спортивные мероприятия. </a:t>
            </a:r>
            <a:endParaRPr lang="ru-RU" sz="1400" dirty="0"/>
          </a:p>
        </p:txBody>
      </p:sp>
      <p:pic>
        <p:nvPicPr>
          <p:cNvPr id="4" name="Рисунок 3" descr="D:\все фото\день открытых дверей\GLDM8926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20325012">
            <a:off x="271223" y="3985494"/>
            <a:ext cx="3065292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агнат\Desktop\IMG-20191202-WA00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1088">
            <a:off x="6068146" y="3705399"/>
            <a:ext cx="2643206" cy="213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RUL125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429000"/>
            <a:ext cx="2643207" cy="204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340768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Дидактические игры: </a:t>
            </a:r>
            <a:r>
              <a:rPr lang="ru-RU" i="1" dirty="0" smtClean="0"/>
              <a:t>«Разложи правильно»</a:t>
            </a:r>
            <a:r>
              <a:rPr lang="ru-RU" dirty="0" smtClean="0"/>
              <a:t> и другие. </a:t>
            </a:r>
          </a:p>
          <a:p>
            <a:r>
              <a:rPr lang="ru-RU" dirty="0" smtClean="0"/>
              <a:t>2. Сюжетно – ролевые игры: </a:t>
            </a:r>
            <a:r>
              <a:rPr lang="ru-RU" i="1" dirty="0" smtClean="0"/>
              <a:t>«Дочки – матери»</a:t>
            </a:r>
            <a:r>
              <a:rPr lang="ru-RU" dirty="0" smtClean="0"/>
              <a:t>, </a:t>
            </a:r>
            <a:r>
              <a:rPr lang="ru-RU" i="1" dirty="0" smtClean="0"/>
              <a:t>«Мой дом»</a:t>
            </a:r>
            <a:r>
              <a:rPr lang="ru-RU" dirty="0" smtClean="0"/>
              <a:t>,   </a:t>
            </a:r>
            <a:r>
              <a:rPr lang="ru-RU" i="1" dirty="0" smtClean="0"/>
              <a:t>«Семья едет в отпуск»</a:t>
            </a:r>
            <a:r>
              <a:rPr lang="ru-RU" dirty="0" smtClean="0"/>
              <a:t>,</a:t>
            </a:r>
          </a:p>
          <a:p>
            <a:r>
              <a:rPr lang="ru-RU" i="1" dirty="0" smtClean="0"/>
              <a:t>«Семья путешествует»</a:t>
            </a:r>
            <a:r>
              <a:rPr lang="ru-RU" dirty="0" smtClean="0"/>
              <a:t>, </a:t>
            </a:r>
            <a:r>
              <a:rPr lang="ru-RU" i="1" dirty="0" smtClean="0"/>
              <a:t>«Мамины и папины помощники»</a:t>
            </a:r>
            <a:r>
              <a:rPr lang="ru-RU" dirty="0" smtClean="0"/>
              <a:t>, </a:t>
            </a:r>
            <a:r>
              <a:rPr lang="ru-RU" i="1" dirty="0" smtClean="0"/>
              <a:t>«Мама, папа и я – дружная семья»</a:t>
            </a:r>
            <a:r>
              <a:rPr lang="ru-RU" dirty="0" smtClean="0"/>
              <a:t>, </a:t>
            </a:r>
            <a:r>
              <a:rPr lang="ru-RU" i="1" dirty="0" smtClean="0"/>
              <a:t>«Еду с папой на машине»</a:t>
            </a:r>
            <a:r>
              <a:rPr lang="ru-RU" dirty="0" smtClean="0"/>
              <a:t>, </a:t>
            </a:r>
            <a:r>
              <a:rPr lang="ru-RU" i="1" dirty="0" smtClean="0"/>
              <a:t>«В гости к бабушке»</a:t>
            </a:r>
            <a:r>
              <a:rPr lang="ru-RU" dirty="0" smtClean="0"/>
              <a:t>, </a:t>
            </a:r>
            <a:r>
              <a:rPr lang="ru-RU" i="1" dirty="0" smtClean="0"/>
              <a:t>«Мастерим вместе с дедом»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Словесные игры: </a:t>
            </a:r>
            <a:r>
              <a:rPr lang="ru-RU" i="1" dirty="0" smtClean="0"/>
              <a:t>«Назови по образцу»</a:t>
            </a:r>
            <a:r>
              <a:rPr lang="ru-RU" dirty="0" smtClean="0"/>
              <a:t>, </a:t>
            </a:r>
            <a:r>
              <a:rPr lang="ru-RU" i="1" dirty="0" smtClean="0"/>
              <a:t>«Назови ласково»</a:t>
            </a:r>
            <a:r>
              <a:rPr lang="ru-RU" dirty="0" smtClean="0"/>
              <a:t>, «Скажи со словом </a:t>
            </a:r>
            <a:r>
              <a:rPr lang="ru-RU" i="1" dirty="0" smtClean="0"/>
              <a:t>«мама»</a:t>
            </a:r>
            <a:r>
              <a:rPr lang="ru-RU" dirty="0" smtClean="0"/>
              <a:t>, и т. д.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4868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2. Основной этап: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8367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Работа с детьми:</a:t>
            </a:r>
            <a:endParaRPr lang="ru-RU" b="1" dirty="0"/>
          </a:p>
        </p:txBody>
      </p:sp>
      <p:pic>
        <p:nvPicPr>
          <p:cNvPr id="1026" name="Picture 2" descr="G:\фото\P00114-141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08892">
            <a:off x="4823067" y="4116052"/>
            <a:ext cx="3857652" cy="2143140"/>
          </a:xfrm>
          <a:prstGeom prst="rect">
            <a:avLst/>
          </a:prstGeom>
          <a:noFill/>
        </p:spPr>
      </p:pic>
      <p:pic>
        <p:nvPicPr>
          <p:cNvPr id="1027" name="Picture 3" descr="G:\фото\P91206-094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52067">
            <a:off x="441194" y="3884495"/>
            <a:ext cx="4023336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1663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Работа с родителями: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476672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1.Беседы на тему с родителями:</a:t>
            </a:r>
          </a:p>
          <a:p>
            <a:r>
              <a:rPr lang="ru-RU" sz="1400" dirty="0" smtClean="0"/>
              <a:t>«Установление партнерских отношений, выявление проблем в воспитании и развитии детей»;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676875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2. Субботники с родителями.</a:t>
            </a:r>
          </a:p>
          <a:p>
            <a:pPr algn="just"/>
            <a:r>
              <a:rPr lang="ru-RU" sz="1400" dirty="0" smtClean="0"/>
              <a:t>Консультация и беседа «Роль семьи в воспитании детей»,</a:t>
            </a:r>
          </a:p>
          <a:p>
            <a:pPr algn="just"/>
            <a:r>
              <a:rPr lang="ru-RU" sz="1400" dirty="0" smtClean="0"/>
              <a:t>Консультация, беседа» Что нужно, чтобы ребенок был счастлив?», Консультация, беседа. «Золотые правила воспитания</a:t>
            </a:r>
            <a:r>
              <a:rPr lang="ru-RU" sz="1400" dirty="0"/>
              <a:t>», Материал в уголок </a:t>
            </a:r>
            <a:r>
              <a:rPr lang="ru-RU" sz="1400" b="1" dirty="0"/>
              <a:t>родителей </a:t>
            </a:r>
            <a:r>
              <a:rPr lang="ru-RU" sz="1400" i="1" dirty="0"/>
              <a:t>«Моя семья»</a:t>
            </a:r>
            <a:r>
              <a:rPr lang="ru-RU" sz="1400" dirty="0"/>
              <a:t>.</a:t>
            </a:r>
          </a:p>
          <a:p>
            <a:pPr algn="just"/>
            <a:r>
              <a:rPr lang="ru-RU" sz="1400" dirty="0"/>
              <a:t>Консультация для </a:t>
            </a:r>
            <a:r>
              <a:rPr lang="ru-RU" sz="1400" b="1" dirty="0"/>
              <a:t>родителей </a:t>
            </a:r>
            <a:r>
              <a:rPr lang="ru-RU" sz="1400" i="1" dirty="0"/>
              <a:t>«Что мы знаем о </a:t>
            </a:r>
            <a:r>
              <a:rPr lang="ru-RU" sz="1400" b="1" i="1" dirty="0"/>
              <a:t>родительской любви</a:t>
            </a:r>
            <a:r>
              <a:rPr lang="ru-RU" sz="1400" i="1" dirty="0" smtClean="0"/>
              <a:t>»</a:t>
            </a:r>
            <a:r>
              <a:rPr lang="ru-RU" sz="1400" dirty="0" smtClean="0"/>
              <a:t>.Индивидуальные </a:t>
            </a:r>
            <a:r>
              <a:rPr lang="ru-RU" sz="1400" dirty="0"/>
              <a:t>беседы с </a:t>
            </a:r>
            <a:r>
              <a:rPr lang="ru-RU" sz="1400" b="1" dirty="0"/>
              <a:t>родителями</a:t>
            </a:r>
            <a:r>
              <a:rPr lang="ru-RU" sz="1400" dirty="0"/>
              <a:t> на тему психолого- педагогическое воспитание. </a:t>
            </a:r>
            <a:endParaRPr lang="ru-RU" sz="1400" dirty="0" smtClean="0"/>
          </a:p>
          <a:p>
            <a:pPr algn="just"/>
            <a:r>
              <a:rPr lang="ru-RU" sz="1400" dirty="0" smtClean="0"/>
              <a:t>7. Выставки </a:t>
            </a:r>
            <a:r>
              <a:rPr lang="ru-RU" sz="1400" dirty="0" err="1" smtClean="0"/>
              <a:t>рисунков,фотовыставка</a:t>
            </a:r>
            <a:r>
              <a:rPr lang="ru-RU" sz="1400" dirty="0" smtClean="0"/>
              <a:t> совместного творчества .</a:t>
            </a:r>
            <a:endParaRPr lang="ru-RU" sz="1400" i="1" dirty="0" smtClean="0"/>
          </a:p>
          <a:p>
            <a:pPr algn="just"/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C:\Users\Магнат\Desktop\P90614-1108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20275"/>
            <a:ext cx="1848206" cy="200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Магнат\Desktop\GWOI05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7907">
            <a:off x="5457119" y="3142734"/>
            <a:ext cx="3114675" cy="205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Магнат\Desktop\7ec03b1f6ec3684e568c67c9f0e073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46326">
            <a:off x="1025163" y="3602427"/>
            <a:ext cx="278785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3. Заключительный этап: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>Итоговое родительское собрание </a:t>
            </a:r>
            <a:r>
              <a:rPr lang="ru-RU" i="1" dirty="0" smtClean="0"/>
              <a:t>«Вот и год прошел»</a:t>
            </a:r>
            <a:r>
              <a:rPr lang="ru-RU" dirty="0"/>
              <a:t> Награждение участников проекта в различных номинациях</a:t>
            </a:r>
            <a:r>
              <a:rPr lang="ru-RU" dirty="0" smtClean="0"/>
              <a:t>..</a:t>
            </a:r>
          </a:p>
          <a:p>
            <a:r>
              <a:rPr lang="ru-RU" dirty="0" smtClean="0"/>
              <a:t>Анкетирование на предмет уточнения уровня удовлетворенности взаимодействием семьи и ДОУ. </a:t>
            </a:r>
          </a:p>
          <a:p>
            <a:r>
              <a:rPr lang="ru-RU" dirty="0" smtClean="0"/>
              <a:t>Подведение итогов работы над проектом, определение перспектив.</a:t>
            </a:r>
          </a:p>
        </p:txBody>
      </p:sp>
      <p:pic>
        <p:nvPicPr>
          <p:cNvPr id="4" name="Рисунок 3" descr="G:\CVQQE66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86058"/>
            <a:ext cx="542928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33265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Совместная деятельность детей ,родителей ,воспитателя:</a:t>
            </a:r>
            <a:endParaRPr lang="ru-RU" b="1" dirty="0"/>
          </a:p>
        </p:txBody>
      </p:sp>
      <p:pic>
        <p:nvPicPr>
          <p:cNvPr id="7" name="Рисунок 6" descr="C:\Users\Магнат\Desktop\папка фото\MOTA98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4214842" cy="3071834"/>
          </a:xfrm>
          <a:prstGeom prst="rect">
            <a:avLst/>
          </a:prstGeom>
          <a:noFill/>
        </p:spPr>
      </p:pic>
      <p:pic>
        <p:nvPicPr>
          <p:cNvPr id="8" name="Рисунок 7" descr="NMKR323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928670"/>
            <a:ext cx="3071834" cy="315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ZWZ543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071942"/>
            <a:ext cx="5357850" cy="237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az_02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skaz_02</Template>
  <TotalTime>198</TotalTime>
  <Words>715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skaz_02</vt:lpstr>
      <vt:lpstr>  «Мой успешный проект по работе с родителями «Вместе дружная семья- детский сад, родители и я!»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Вывод.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Магнат</cp:lastModifiedBy>
  <cp:revision>45</cp:revision>
  <dcterms:created xsi:type="dcterms:W3CDTF">2017-04-10T16:59:17Z</dcterms:created>
  <dcterms:modified xsi:type="dcterms:W3CDTF">2020-03-12T10:05:35Z</dcterms:modified>
</cp:coreProperties>
</file>